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4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2102278" cy="846386"/>
          </a:xfrm>
          <a:prstGeom prst="rect">
            <a:avLst/>
          </a:prstGeom>
          <a:noFill/>
        </p:spPr>
        <p:txBody>
          <a:bodyPr wrap="square">
            <a:spAutoFit/>
          </a:bodyPr>
          <a:lstStyle/>
          <a:p>
            <a:pPr marR="0" lvl="0" rtl="0">
              <a:lnSpc>
                <a:spcPct val="100000"/>
              </a:lnSpc>
              <a:spcBef>
                <a:spcPts val="0"/>
              </a:spcBef>
              <a:spcAft>
                <a:spcPts val="200"/>
              </a:spcAft>
            </a:pPr>
            <a:r>
              <a:rPr lang="en-US" sz="1100" dirty="0" err="1">
                <a:solidFill>
                  <a:schemeClr val="bg1"/>
                </a:solidFill>
              </a:rPr>
              <a:t>Name:PALANI</a:t>
            </a:r>
            <a:r>
              <a:rPr lang="en-US" sz="1100" dirty="0">
                <a:solidFill>
                  <a:schemeClr val="bg1"/>
                </a:solidFill>
              </a:rPr>
              <a:t>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Id:au513521114011</a:t>
            </a:r>
          </a:p>
          <a:p>
            <a:pPr marR="0" lvl="0" rtl="0">
              <a:lnSpc>
                <a:spcPct val="100000"/>
              </a:lnSpc>
              <a:spcBef>
                <a:spcPts val="0"/>
              </a:spcBef>
              <a:spcAft>
                <a:spcPts val="200"/>
              </a:spcAft>
            </a:pPr>
            <a:r>
              <a:rPr lang="en-US" sz="1100" dirty="0">
                <a:solidFill>
                  <a:schemeClr val="bg1"/>
                </a:solidFill>
              </a:rPr>
              <a:t>Dept : MECH</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err="1">
                <a:solidFill>
                  <a:schemeClr val="bg1"/>
                </a:solidFill>
              </a:rPr>
              <a:t>Name:AMCET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c0fa2617-96bd-425d-8578-e93563fe37c5"/>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dcmitype/"/>
    <ds:schemaRef ds:uri="http://schemas.openxmlformats.org/package/2006/metadata/core-properties"/>
    <ds:schemaRef ds:uri="9162bd5b-4ed9-4da3-b376-05204580ba3f"/>
    <ds:schemaRef ds:uri="http://purl.org/dc/terms/"/>
    <ds:schemaRef ds:uri="http://purl.org/dc/elements/1.1/"/>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330</TotalTime>
  <Words>1542</Words>
  <Application>Microsoft Office PowerPoint</Application>
  <PresentationFormat>On-screen Show (16:9)</PresentationFormat>
  <Paragraphs>149</Paragraphs>
  <Slides>25</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4" baseType="lpstr">
      <vt:lpstr>Arial</vt:lpstr>
      <vt:lpstr>Arial MT</vt:lpstr>
      <vt:lpstr>Calibri</vt:lpstr>
      <vt:lpstr>IBM Plex Sans</vt:lpstr>
      <vt:lpstr>Söhne</vt:lpstr>
      <vt:lpstr>Times New Roman</vt:lpstr>
      <vt:lpstr>Wingdings</vt: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DINESHKUMAR S</cp:lastModifiedBy>
  <cp:revision>32</cp:revision>
  <dcterms:modified xsi:type="dcterms:W3CDTF">2024-04-12T15:48:32Z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